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82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05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28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23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98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84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34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76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03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14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3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1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AA85-1526-4C3F-8930-482F61761713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4437-A0C8-4876-A839-E2E1D741C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42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" y="521990"/>
            <a:ext cx="915309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640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Pullen - BK</dc:creator>
  <cp:lastModifiedBy>Wim Pullen - BK</cp:lastModifiedBy>
  <cp:revision>1</cp:revision>
  <dcterms:created xsi:type="dcterms:W3CDTF">2019-02-04T09:39:03Z</dcterms:created>
  <dcterms:modified xsi:type="dcterms:W3CDTF">2019-02-04T09:40:29Z</dcterms:modified>
</cp:coreProperties>
</file>